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22"/>
  </p:notesMasterIdLst>
  <p:handoutMasterIdLst>
    <p:handoutMasterId r:id="rId23"/>
  </p:handoutMasterIdLst>
  <p:sldIdLst>
    <p:sldId id="280" r:id="rId3"/>
    <p:sldId id="269" r:id="rId4"/>
    <p:sldId id="270" r:id="rId5"/>
    <p:sldId id="272" r:id="rId6"/>
    <p:sldId id="290" r:id="rId7"/>
    <p:sldId id="281" r:id="rId8"/>
    <p:sldId id="289" r:id="rId9"/>
    <p:sldId id="288" r:id="rId10"/>
    <p:sldId id="291" r:id="rId11"/>
    <p:sldId id="292" r:id="rId12"/>
    <p:sldId id="282" r:id="rId13"/>
    <p:sldId id="285" r:id="rId14"/>
    <p:sldId id="273" r:id="rId15"/>
    <p:sldId id="274" r:id="rId16"/>
    <p:sldId id="276" r:id="rId17"/>
    <p:sldId id="279" r:id="rId18"/>
    <p:sldId id="283" r:id="rId19"/>
    <p:sldId id="284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44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B2E47-6F41-409B-AD22-834AE1EFF186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0BE5A-9D85-4716-9443-9D9E66ACB5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6744A-403D-42A1-BFE7-61DA46EE7C6C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05635-4EFD-4447-A451-86C57984F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=""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1-23-07%20Back-up\Shiloh%20High%20School\Movies\Bosch.MO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mailto:marksmitheducate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91779" y="3148699"/>
            <a:ext cx="8184055" cy="3416532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College of Woodworking Knowledge-Teacher Track 42 </a:t>
            </a:r>
          </a:p>
          <a:p>
            <a:pPr algn="l"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AWFS Fair, July 17-20, 2019 Las Vegas, Nevada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800" dirty="0" smtClean="0">
              <a:solidFill>
                <a:schemeClr val="tx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Presenter: Mark Smith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Industrial Technology Instructor-Reed Custer High School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Adjunct CAD Instructor-Joliet Junior College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Adjunct CAD Instructor-Waubonsee Community College</a:t>
            </a:r>
          </a:p>
          <a:p>
            <a:pPr algn="l">
              <a:spcBef>
                <a:spcPts val="0"/>
              </a:spcBef>
            </a:pPr>
            <a:r>
              <a:rPr lang="en-US" sz="1600" dirty="0" smtClean="0">
                <a:solidFill>
                  <a:schemeClr val="tx1"/>
                </a:solidFill>
              </a:rPr>
              <a:t>Education Committee Member-Woodwork Career Alliance on North America 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Marketing Your Program-How to Get Started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338" y="294290"/>
            <a:ext cx="829266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Owner\Desktop\Kalee Hol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9503" y="3717889"/>
            <a:ext cx="4155080" cy="2874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52151" y="1431325"/>
            <a:ext cx="10363200" cy="4572000"/>
          </a:xfrm>
        </p:spPr>
        <p:txBody>
          <a:bodyPr/>
          <a:lstStyle/>
          <a:p>
            <a:pPr>
              <a:buNone/>
            </a:pPr>
            <a:endParaRPr lang="en-US" sz="2400" b="1" dirty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Free Marketing Tools-Dropbox.com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Owner\Desktop\Drop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7496" y="2569800"/>
            <a:ext cx="9652799" cy="2132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19200" y="1447799"/>
            <a:ext cx="10363200" cy="4992329"/>
          </a:xfrm>
        </p:spPr>
        <p:txBody>
          <a:bodyPr>
            <a:normAutofit fontScale="25000" lnSpcReduction="20000"/>
          </a:bodyPr>
          <a:lstStyle/>
          <a:p>
            <a:pPr lvl="1"/>
            <a:r>
              <a:rPr lang="en-US" sz="9600" dirty="0" smtClean="0"/>
              <a:t>Weebly.com</a:t>
            </a:r>
          </a:p>
          <a:p>
            <a:pPr lvl="1"/>
            <a:r>
              <a:rPr lang="en-US" sz="9600" dirty="0" smtClean="0"/>
              <a:t>Wordpress.com</a:t>
            </a:r>
          </a:p>
          <a:p>
            <a:pPr lvl="1"/>
            <a:r>
              <a:rPr lang="en-US" sz="9600" dirty="0" smtClean="0"/>
              <a:t>Web.com</a:t>
            </a:r>
          </a:p>
          <a:p>
            <a:pPr lvl="1"/>
            <a:r>
              <a:rPr lang="en-US" sz="9600" dirty="0" smtClean="0"/>
              <a:t>eHost.com</a:t>
            </a:r>
          </a:p>
          <a:p>
            <a:pPr lvl="1"/>
            <a:r>
              <a:rPr lang="en-US" sz="9600" dirty="0" smtClean="0"/>
              <a:t>Site123.com</a:t>
            </a:r>
          </a:p>
          <a:p>
            <a:pPr lvl="1"/>
            <a:r>
              <a:rPr lang="en-US" sz="9600" dirty="0" smtClean="0"/>
              <a:t>Bigcommerce.com</a:t>
            </a:r>
          </a:p>
          <a:p>
            <a:pPr lvl="1"/>
            <a:r>
              <a:rPr lang="en-US" sz="9600" dirty="0" smtClean="0"/>
              <a:t>Deluxe.com</a:t>
            </a:r>
          </a:p>
          <a:p>
            <a:pPr lvl="1"/>
            <a:r>
              <a:rPr lang="en-US" sz="9600" dirty="0" smtClean="0"/>
              <a:t>Hibu.com</a:t>
            </a:r>
          </a:p>
          <a:p>
            <a:pPr lvl="1"/>
            <a:r>
              <a:rPr lang="en-US" sz="9600" dirty="0" smtClean="0"/>
              <a:t>Websitebuilder.com</a:t>
            </a:r>
          </a:p>
          <a:p>
            <a:pPr lvl="1"/>
            <a:r>
              <a:rPr lang="en-US" sz="9600" dirty="0" smtClean="0"/>
              <a:t>Doodlekit.com</a:t>
            </a:r>
          </a:p>
          <a:p>
            <a:pPr lvl="1"/>
            <a:r>
              <a:rPr lang="en-US" sz="9600" dirty="0" smtClean="0"/>
              <a:t>Networksolutions.com</a:t>
            </a:r>
          </a:p>
          <a:p>
            <a:pPr lvl="1"/>
            <a:r>
              <a:rPr lang="en-US" sz="9600" dirty="0" smtClean="0"/>
              <a:t>Eebnode.com                            </a:t>
            </a:r>
            <a:r>
              <a:rPr lang="en-US" sz="12800" b="1" dirty="0" smtClean="0"/>
              <a:t>Online presences is a must today!</a:t>
            </a:r>
            <a:endParaRPr lang="en-US" sz="12800" dirty="0" smtClean="0"/>
          </a:p>
          <a:p>
            <a:pPr lvl="1"/>
            <a:r>
              <a:rPr lang="en-US" sz="9600" dirty="0" smtClean="0"/>
              <a:t>Wix.com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 algn="ctr">
              <a:buNone/>
            </a:pPr>
            <a:r>
              <a:rPr lang="en-US" sz="7000" b="1" dirty="0" smtClean="0"/>
              <a:t>                                                     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Free Marketing Tools-Web Site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Owner\Desktop\RCHS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402" y="1436913"/>
            <a:ext cx="7087150" cy="3709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361793" cy="4427484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/>
              <a:t>Tools-Thank You Video</a:t>
            </a:r>
            <a:endParaRPr lang="en-US" sz="9600" b="1" dirty="0"/>
          </a:p>
          <a:p>
            <a:pPr lvl="1"/>
            <a:r>
              <a:rPr lang="en-US" sz="9600" dirty="0" smtClean="0"/>
              <a:t>Field Trips</a:t>
            </a:r>
          </a:p>
          <a:p>
            <a:pPr lvl="1"/>
            <a:r>
              <a:rPr lang="en-US" sz="9600" dirty="0" smtClean="0"/>
              <a:t>Equipment Donations</a:t>
            </a:r>
          </a:p>
          <a:p>
            <a:pPr lvl="1"/>
            <a:r>
              <a:rPr lang="en-US" sz="9600" dirty="0" smtClean="0"/>
              <a:t>Tech Support</a:t>
            </a:r>
          </a:p>
          <a:p>
            <a:pPr lvl="1"/>
            <a:r>
              <a:rPr lang="en-US" sz="9600" dirty="0" smtClean="0"/>
              <a:t>Supply Donations</a:t>
            </a:r>
          </a:p>
          <a:p>
            <a:pPr lvl="1"/>
            <a:r>
              <a:rPr lang="en-US" sz="9600" dirty="0" smtClean="0"/>
              <a:t>Teacher/Student Training</a:t>
            </a:r>
          </a:p>
          <a:p>
            <a:pPr lvl="1"/>
            <a:r>
              <a:rPr lang="en-US" sz="9600" dirty="0" smtClean="0"/>
              <a:t>Articles about Program</a:t>
            </a:r>
          </a:p>
          <a:p>
            <a:pPr lvl="1"/>
            <a:r>
              <a:rPr lang="en-US" sz="9600" dirty="0" smtClean="0"/>
              <a:t>Visits from Industry</a:t>
            </a:r>
          </a:p>
          <a:p>
            <a:pPr lvl="1"/>
            <a:r>
              <a:rPr lang="en-US" sz="9600" dirty="0" smtClean="0"/>
              <a:t>Visits from Politicians</a:t>
            </a:r>
          </a:p>
          <a:p>
            <a:pPr lvl="1"/>
            <a:r>
              <a:rPr lang="en-US" sz="9600" dirty="0" smtClean="0"/>
              <a:t>Visits from Industry Partners</a:t>
            </a:r>
          </a:p>
          <a:p>
            <a:pPr lvl="1"/>
            <a:r>
              <a:rPr lang="en-US" sz="9600" dirty="0" smtClean="0"/>
              <a:t>Industry Presentations</a:t>
            </a:r>
          </a:p>
          <a:p>
            <a:pPr lvl="1"/>
            <a:r>
              <a:rPr lang="en-US" sz="9600" dirty="0" smtClean="0"/>
              <a:t>Industry Trade Shows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 algn="ctr">
              <a:buNone/>
            </a:pPr>
            <a:r>
              <a:rPr lang="en-US" sz="7000" b="1" dirty="0" smtClean="0"/>
              <a:t>                                                      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Free Marketing Tools-Video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Bosch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24600" y="2118360"/>
            <a:ext cx="50800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Free Marketing Tools-Newsletter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233116" y="1448572"/>
          <a:ext cx="3949970" cy="5118165"/>
        </p:xfrm>
        <a:graphic>
          <a:graphicData uri="http://schemas.openxmlformats.org/presentationml/2006/ole">
            <p:oleObj spid="_x0000_s13314" name="Acrobat Document" r:id="rId3" imgW="5829199" imgH="7543800" progId="AcroExch.Document.DC">
              <p:embed/>
            </p:oleObj>
          </a:graphicData>
        </a:graphic>
      </p:graphicFrame>
      <p:pic>
        <p:nvPicPr>
          <p:cNvPr id="13315" name="Picture 3" descr="C:\Users\Owner\Desktop\Captur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794" y="1444227"/>
            <a:ext cx="3944983" cy="5124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48100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Free Marketing Tools-Electronic Portfolio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Owner\Desktop\Chand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0201" y="1549383"/>
            <a:ext cx="8126083" cy="486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21012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319752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Who should I be thanking?</a:t>
            </a:r>
          </a:p>
          <a:p>
            <a:pPr lvl="1"/>
            <a:r>
              <a:rPr lang="en-US" dirty="0" smtClean="0"/>
              <a:t>Board Members</a:t>
            </a:r>
          </a:p>
          <a:p>
            <a:pPr lvl="1"/>
            <a:r>
              <a:rPr lang="en-US" dirty="0" smtClean="0"/>
              <a:t>Administrators</a:t>
            </a:r>
          </a:p>
          <a:p>
            <a:pPr lvl="1"/>
            <a:r>
              <a:rPr lang="en-US" dirty="0" smtClean="0"/>
              <a:t>School Secretaries</a:t>
            </a:r>
          </a:p>
          <a:p>
            <a:pPr lvl="1"/>
            <a:r>
              <a:rPr lang="en-US" dirty="0" smtClean="0"/>
              <a:t>Program Supporters</a:t>
            </a:r>
          </a:p>
          <a:p>
            <a:pPr lvl="1"/>
            <a:r>
              <a:rPr lang="en-US" dirty="0" smtClean="0"/>
              <a:t>Parents</a:t>
            </a:r>
          </a:p>
          <a:p>
            <a:pPr lvl="1"/>
            <a:r>
              <a:rPr lang="en-US" dirty="0" smtClean="0"/>
              <a:t>Media</a:t>
            </a:r>
          </a:p>
          <a:p>
            <a:pPr lvl="1"/>
            <a:r>
              <a:rPr lang="en-US" dirty="0" smtClean="0"/>
              <a:t>Community Colleges</a:t>
            </a:r>
          </a:p>
          <a:p>
            <a:pPr lvl="1"/>
            <a:r>
              <a:rPr lang="en-US" dirty="0" smtClean="0"/>
              <a:t>Industry Partners</a:t>
            </a:r>
          </a:p>
          <a:p>
            <a:pPr lvl="1"/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Politicians/Government </a:t>
            </a:r>
          </a:p>
          <a:p>
            <a:pPr lvl="1"/>
            <a:r>
              <a:rPr lang="en-US" dirty="0" smtClean="0"/>
              <a:t>Anyone and Everyone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Free Marketing Tools-Appreciation Certificate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wner\Desktop\Valuable Suppor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436" y="1848859"/>
            <a:ext cx="5411121" cy="4060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65463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19200" y="1313794"/>
            <a:ext cx="5643154" cy="273268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How To Create a Press Release</a:t>
            </a:r>
            <a:endParaRPr lang="en-US" b="1" dirty="0"/>
          </a:p>
          <a:p>
            <a:pPr lvl="1"/>
            <a:r>
              <a:rPr lang="en-US" sz="2200" dirty="0" smtClean="0"/>
              <a:t>Name of supporter</a:t>
            </a:r>
          </a:p>
          <a:p>
            <a:pPr lvl="1"/>
            <a:r>
              <a:rPr lang="en-US" sz="2200" dirty="0" smtClean="0"/>
              <a:t>Logo of supporter</a:t>
            </a:r>
          </a:p>
          <a:p>
            <a:pPr lvl="1"/>
            <a:r>
              <a:rPr lang="en-US" sz="2200" dirty="0" smtClean="0"/>
              <a:t>Hyperlink of supporter</a:t>
            </a:r>
            <a:endParaRPr lang="en-US" sz="2200" dirty="0"/>
          </a:p>
          <a:p>
            <a:pPr lvl="1"/>
            <a:r>
              <a:rPr lang="en-US" sz="2200" dirty="0" smtClean="0"/>
              <a:t>Information about supporter</a:t>
            </a:r>
          </a:p>
          <a:p>
            <a:pPr lvl="1"/>
            <a:r>
              <a:rPr lang="en-US" sz="2200" dirty="0" smtClean="0"/>
              <a:t>Image of student work</a:t>
            </a:r>
          </a:p>
          <a:p>
            <a:pPr lvl="1"/>
            <a:r>
              <a:rPr lang="en-US" sz="2200" dirty="0" smtClean="0"/>
              <a:t>Image of donation</a:t>
            </a:r>
          </a:p>
          <a:p>
            <a:pPr lvl="1"/>
            <a:r>
              <a:rPr lang="en-US" sz="2200" dirty="0" smtClean="0"/>
              <a:t>Image of donation being used</a:t>
            </a:r>
          </a:p>
          <a:p>
            <a:pPr lvl="1"/>
            <a:r>
              <a:rPr lang="en-US" sz="2200" dirty="0" smtClean="0"/>
              <a:t>Hash Tags</a:t>
            </a:r>
          </a:p>
          <a:p>
            <a:pPr lvl="1"/>
            <a:r>
              <a:rPr lang="en-US" sz="2200" dirty="0" smtClean="0"/>
              <a:t>Email account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Free Marketing Tools-Press Release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Owner\Desktop\Brak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8984" y="1355739"/>
            <a:ext cx="3910771" cy="5193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99602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3846786" cy="4572000"/>
          </a:xfrm>
        </p:spPr>
        <p:txBody>
          <a:bodyPr/>
          <a:lstStyle/>
          <a:p>
            <a:r>
              <a:rPr lang="en-US" sz="2400" b="1" dirty="0" smtClean="0"/>
              <a:t>What should the post contain?</a:t>
            </a:r>
            <a:endParaRPr lang="en-US" sz="2400" b="1" dirty="0"/>
          </a:p>
          <a:p>
            <a:pPr lvl="1"/>
            <a:r>
              <a:rPr lang="en-US" dirty="0" smtClean="0"/>
              <a:t>Image of students</a:t>
            </a:r>
          </a:p>
          <a:p>
            <a:pPr lvl="1"/>
            <a:r>
              <a:rPr lang="en-US" dirty="0" smtClean="0"/>
              <a:t>Image of student work</a:t>
            </a:r>
            <a:endParaRPr lang="en-US" dirty="0"/>
          </a:p>
          <a:p>
            <a:pPr lvl="1"/>
            <a:r>
              <a:rPr lang="en-US" dirty="0" smtClean="0"/>
              <a:t>What the image is about</a:t>
            </a:r>
          </a:p>
          <a:p>
            <a:pPr lvl="1"/>
            <a:r>
              <a:rPr lang="en-US" dirty="0" smtClean="0"/>
              <a:t>Press-Release</a:t>
            </a:r>
          </a:p>
          <a:p>
            <a:pPr lvl="1"/>
            <a:r>
              <a:rPr lang="en-US" dirty="0" smtClean="0"/>
              <a:t>Hash tags of supporters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Create a LinkedIn Post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54" name="Picture 2" descr="C:\Users\Owner\Desktop\DeWit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9755" y="1559859"/>
            <a:ext cx="6202940" cy="4105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899602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19200" y="1447801"/>
            <a:ext cx="4256690" cy="1526628"/>
          </a:xfrm>
        </p:spPr>
        <p:txBody>
          <a:bodyPr/>
          <a:lstStyle/>
          <a:p>
            <a:r>
              <a:rPr lang="en-US" b="1" dirty="0" smtClean="0"/>
              <a:t>Market, Market, Market!</a:t>
            </a:r>
          </a:p>
          <a:p>
            <a:r>
              <a:rPr lang="en-US" b="1" dirty="0" smtClean="0"/>
              <a:t>Market, Market, Market!</a:t>
            </a:r>
          </a:p>
          <a:p>
            <a:r>
              <a:rPr lang="en-US" b="1" dirty="0" smtClean="0"/>
              <a:t>Market, Market, Market!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Marketing Tools-Always be Marketing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880539" y="1463567"/>
            <a:ext cx="4251434" cy="158443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Market, Market, Market!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Market, Market, Market!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Market, Market, Market!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Owner\Desktop\Bill Es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7127" y="3207237"/>
            <a:ext cx="8558212" cy="32093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899602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19200" y="1447801"/>
            <a:ext cx="8839200" cy="1526628"/>
          </a:xfrm>
        </p:spPr>
        <p:txBody>
          <a:bodyPr/>
          <a:lstStyle/>
          <a:p>
            <a:pPr algn="ctr">
              <a:buNone/>
            </a:pPr>
            <a:endParaRPr lang="en-US" b="1" dirty="0" smtClean="0">
              <a:hlinkClick r:id="rId2"/>
            </a:endParaRPr>
          </a:p>
          <a:p>
            <a:pPr algn="ctr">
              <a:buNone/>
            </a:pPr>
            <a:r>
              <a:rPr lang="en-US" b="1" dirty="0" smtClean="0">
                <a:hlinkClick r:id="rId2"/>
              </a:rPr>
              <a:t>marksmitheducate@gmail.com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If You Want Access to Marketing Tools Send Me an Email Request.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Owner\Desktop\Bill Es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7127" y="3207237"/>
            <a:ext cx="8558212" cy="32093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899602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19201" y="1447800"/>
            <a:ext cx="7178566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Why should I create marketing tool for my program?</a:t>
            </a:r>
          </a:p>
          <a:p>
            <a:pPr lvl="1"/>
            <a:r>
              <a:rPr lang="en-US" dirty="0" smtClean="0"/>
              <a:t>Develop Program Supporters</a:t>
            </a:r>
          </a:p>
          <a:p>
            <a:pPr lvl="1"/>
            <a:r>
              <a:rPr lang="en-US" dirty="0" smtClean="0"/>
              <a:t>Cultivate Industry Partners</a:t>
            </a:r>
          </a:p>
          <a:p>
            <a:pPr lvl="1"/>
            <a:r>
              <a:rPr lang="en-US" dirty="0" smtClean="0"/>
              <a:t>Generate Student Internship Opportunities</a:t>
            </a:r>
          </a:p>
          <a:p>
            <a:pPr lvl="1"/>
            <a:r>
              <a:rPr lang="en-US" dirty="0" smtClean="0"/>
              <a:t>Student career opportunities</a:t>
            </a:r>
          </a:p>
          <a:p>
            <a:pPr lvl="1"/>
            <a:r>
              <a:rPr lang="en-US" dirty="0" smtClean="0"/>
              <a:t>Foster Student Tech Support-Inside &amp; Outside</a:t>
            </a:r>
          </a:p>
          <a:p>
            <a:pPr lvl="1"/>
            <a:r>
              <a:rPr lang="en-US" dirty="0" smtClean="0"/>
              <a:t>Generate Field Trip Opportunities (Virtual)</a:t>
            </a:r>
          </a:p>
          <a:p>
            <a:pPr lvl="1"/>
            <a:r>
              <a:rPr lang="en-US" dirty="0" smtClean="0"/>
              <a:t>Develop Government Relationships</a:t>
            </a:r>
          </a:p>
          <a:p>
            <a:pPr lvl="1"/>
            <a:r>
              <a:rPr lang="en-US" dirty="0" smtClean="0"/>
              <a:t>Produce Program Recognition</a:t>
            </a:r>
          </a:p>
          <a:p>
            <a:pPr lvl="1"/>
            <a:r>
              <a:rPr lang="en-US" dirty="0" smtClean="0"/>
              <a:t>Create Revenue Streams-Sun Glasses, Cabinet Jobs</a:t>
            </a:r>
            <a:endParaRPr lang="en-US" dirty="0"/>
          </a:p>
          <a:p>
            <a:pPr lvl="1"/>
            <a:r>
              <a:rPr lang="en-US" dirty="0" smtClean="0"/>
              <a:t>Leverage Celebrity Recognition-Jimmy Stafford (Train)</a:t>
            </a:r>
          </a:p>
          <a:p>
            <a:pPr lvl="1"/>
            <a:r>
              <a:rPr lang="en-US" dirty="0" smtClean="0"/>
              <a:t>Assist with Student Recruitment</a:t>
            </a:r>
          </a:p>
          <a:p>
            <a:pPr lvl="1"/>
            <a:r>
              <a:rPr lang="en-US" dirty="0" smtClean="0"/>
              <a:t>Influence with School Administration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Creating Marketing Tools For Your Program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Owner\Desktop\IMG_20190514_145700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5609" y="1965960"/>
            <a:ext cx="3662222" cy="4532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7278528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19200" y="1447799"/>
            <a:ext cx="4309241" cy="492146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Smart Phone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YouTube.com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FaceBook.com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Instagram.com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LinkedIn.com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Box.com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Dropbox.com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Website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Newsletter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Thank You Video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Electronic Portfolio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Press Kit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Thank You Cert. Template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Program Brochure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Open House Program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Industry led Award Ceremony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Letters of Commendation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7909" y="161427"/>
            <a:ext cx="103632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Free Marketing Tools-What free tools can I use?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Owner\Desktop\IMG_20190426_1454108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3469" y="1981199"/>
            <a:ext cx="5496532" cy="4119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2088959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12659" cy="4572000"/>
          </a:xfrm>
        </p:spPr>
        <p:txBody>
          <a:bodyPr/>
          <a:lstStyle/>
          <a:p>
            <a:r>
              <a:rPr lang="en-US" sz="2400" b="1" dirty="0" smtClean="0"/>
              <a:t>Smart Phone</a:t>
            </a:r>
            <a:endParaRPr lang="en-US" sz="2400" b="1" dirty="0"/>
          </a:p>
          <a:p>
            <a:pPr lvl="1"/>
            <a:r>
              <a:rPr lang="en-US" dirty="0" smtClean="0"/>
              <a:t>Almost everyone has one</a:t>
            </a:r>
          </a:p>
          <a:p>
            <a:pPr lvl="1"/>
            <a:r>
              <a:rPr lang="en-US" dirty="0" smtClean="0"/>
              <a:t>Digital Camera-better pictures</a:t>
            </a:r>
          </a:p>
          <a:p>
            <a:pPr lvl="1"/>
            <a:r>
              <a:rPr lang="en-US" dirty="0" smtClean="0"/>
              <a:t>Student Volunteer-tech savvy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Free Marketing Tools-Pictures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C:\Users\Owner\Desktop\AW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981" y="3399416"/>
            <a:ext cx="5339911" cy="3036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29" name="Picture 1" descr="C:\Users\Owner\Desktop\Jimmy Staffo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6795" y="1483876"/>
            <a:ext cx="5003890" cy="3758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52151" y="1431325"/>
            <a:ext cx="10363200" cy="4572000"/>
          </a:xfrm>
        </p:spPr>
        <p:txBody>
          <a:bodyPr/>
          <a:lstStyle/>
          <a:p>
            <a:pPr>
              <a:buNone/>
            </a:pPr>
            <a:endParaRPr lang="en-US" sz="2400" b="1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Free Marketing Tools-</a:t>
            </a:r>
            <a:r>
              <a:rPr lang="en-US" b="1" i="1" dirty="0" err="1" smtClean="0">
                <a:solidFill>
                  <a:schemeClr val="tx1"/>
                </a:solidFill>
              </a:rPr>
              <a:t>Instagram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6147" name="Picture 3" descr="C:\Users\Owner\Desktop\Inst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1280" y="1746144"/>
            <a:ext cx="6714309" cy="4759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52151" y="1431325"/>
            <a:ext cx="10363200" cy="4572000"/>
          </a:xfrm>
        </p:spPr>
        <p:txBody>
          <a:bodyPr/>
          <a:lstStyle/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Free Marketing Tools-YouTube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Owner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887" y="2077268"/>
            <a:ext cx="11054337" cy="3295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52151" y="1431325"/>
            <a:ext cx="10363200" cy="45720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Free Marketing Tools-</a:t>
            </a:r>
            <a:r>
              <a:rPr lang="en-US" b="1" i="1" dirty="0" err="1" smtClean="0">
                <a:solidFill>
                  <a:schemeClr val="tx1"/>
                </a:solidFill>
              </a:rPr>
              <a:t>FaceBook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Owner\Desktop\Face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103" y="2195888"/>
            <a:ext cx="10016167" cy="3369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52151" y="1431325"/>
            <a:ext cx="10363200" cy="4572000"/>
          </a:xfrm>
        </p:spPr>
        <p:txBody>
          <a:bodyPr/>
          <a:lstStyle/>
          <a:p>
            <a:endParaRPr lang="en-US" sz="2400" b="1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Free Marketing Tools-LinkedIn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Owner\Desktop\Linked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0590" y="1463042"/>
            <a:ext cx="9340953" cy="4992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252151" y="1431325"/>
            <a:ext cx="10363200" cy="4572000"/>
          </a:xfrm>
        </p:spPr>
        <p:txBody>
          <a:bodyPr/>
          <a:lstStyle/>
          <a:p>
            <a:pPr>
              <a:buNone/>
            </a:pPr>
            <a:endParaRPr lang="en-US" sz="2400" b="1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Free Marketing Tools-Box.com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8195" name="Picture 3" descr="C:\Users\Owner\Desktop\Box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5129" y="1892599"/>
            <a:ext cx="8372475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7255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plan presentatio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usiness plan presentation" id="{3E9F0E27-4B3B-4D32-ACE0-136FB2759A95}" vid="{A4BCEBB7-3AD0-460E-BECB-303D18741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56D85F-F071-4918-8CFE-64DCC814D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383</Words>
  <Application>Microsoft Office PowerPoint</Application>
  <PresentationFormat>Custom</PresentationFormat>
  <Paragraphs>152</Paragraphs>
  <Slides>19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Business plan presentation</vt:lpstr>
      <vt:lpstr>Acrobat Document</vt:lpstr>
      <vt:lpstr>Marketing Your Program-How to Get Started</vt:lpstr>
      <vt:lpstr>Creating Marketing Tools For Your Program</vt:lpstr>
      <vt:lpstr>Free Marketing Tools-What free tools can I use?</vt:lpstr>
      <vt:lpstr>Free Marketing Tools-Pictures</vt:lpstr>
      <vt:lpstr>Free Marketing Tools-Instagram</vt:lpstr>
      <vt:lpstr>Free Marketing Tools-YouTube</vt:lpstr>
      <vt:lpstr>Free Marketing Tools-FaceBook</vt:lpstr>
      <vt:lpstr>Free Marketing Tools-LinkedIn</vt:lpstr>
      <vt:lpstr>Free Marketing Tools-Box.com</vt:lpstr>
      <vt:lpstr>Free Marketing Tools-Dropbox.com</vt:lpstr>
      <vt:lpstr>Free Marketing Tools-Web Site</vt:lpstr>
      <vt:lpstr>Free Marketing Tools-Video</vt:lpstr>
      <vt:lpstr>Free Marketing Tools-Newsletter</vt:lpstr>
      <vt:lpstr>Free Marketing Tools-Electronic Portfolio</vt:lpstr>
      <vt:lpstr>Free Marketing Tools-Appreciation Certificate</vt:lpstr>
      <vt:lpstr>Free Marketing Tools-Press Release</vt:lpstr>
      <vt:lpstr>Create a LinkedIn Post</vt:lpstr>
      <vt:lpstr>Marketing Tools-Always be Marketing</vt:lpstr>
      <vt:lpstr>If You Want Access to Marketing Tools Send Me an Email Request.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2017-05-30T15:56:40Z</dcterms:created>
  <dcterms:modified xsi:type="dcterms:W3CDTF">2019-05-20T01:47:13Z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TC034606629991</vt:lpwstr>
  </property>
</Properties>
</file>